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e45b8137e3f4bc9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e45b8137e3f4bc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e45b8137e3f4bc9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e45b8137e3f4bc9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e45b8137e3f4bc9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e45b8137e3f4bc9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5f088a37d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5f088a37d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5f088a37d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5f088a37d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Johtis 6.8.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Koloiltojen ajat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Ma: Sudet 17.30-18.30, Ilvekset 18.30-20.30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Ti: Jänikkset 18-19, Uskomurmelit 19.15-20.30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Ke: Tryffelit 18-19, Käpytikka 19-20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To: Uudet 17.30-18.30, Pesukarhut, Igorit</a:t>
            </a:r>
            <a:endParaRPr/>
          </a:p>
        </p:txBody>
      </p:sp>
      <p:sp>
        <p:nvSpPr>
          <p:cNvPr id="62" name="Google Shape;62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Johtajahuolto 7.-8.9.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Vastuussa Teemu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Sudet mahdollisesti retkeilemään pe-la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Samoajat osallistuu</a:t>
            </a:r>
            <a:endParaRPr/>
          </a:p>
        </p:txBody>
      </p:sp>
      <p:sp>
        <p:nvSpPr>
          <p:cNvPr id="69" name="Google Shape;69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Syksyn muita tapahtumia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14.-15.9. Piirin kisat - Ukkosmurmelit lähtee, vanhukset lähtee, tarpojat koitetaan saada motivoitua mukaan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28.9. Kipinän kierros - lähdetään mukaan, kysytään vähän mitä meiltä halutaan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1.-3.11. Syysleiri, Terhillä on asiat hoidossa 24.9. klo 19 kokous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20.-22.9. Syysretki Kantvikin ja Inkoon kanssa? Ei osallistuta</a:t>
            </a:r>
            <a:endParaRPr/>
          </a:p>
        </p:txBody>
      </p:sp>
      <p:sp>
        <p:nvSpPr>
          <p:cNvPr id="76" name="Google Shape;76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Kämpän varaukset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fi"/>
              <a:t>Uskomurmelit ja ehkä vaeltajat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Vols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Honkkis kertoi Volsin aluen tilanteesta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Kunta vuokraa sen 10 vuodeksi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Sopimukset allekirjoitetaan syyskuussa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Saadaan oikeudet rakentaa leirirakennelmia (laavu, keittiö, varasto)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Laavua varten Köpillä piirrustuksia, Anu on laittanut kyselyä</a:t>
            </a:r>
            <a:endParaRPr/>
          </a:p>
        </p:txBody>
      </p:sp>
      <p:sp>
        <p:nvSpPr>
          <p:cNvPr id="83" name="Google Shape;83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Tulevat johtikset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24.9. klo 19 leirikokouksen yhteydessä (lettuvuorojen jako)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22.10 klo 19 (kalenterit)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fi"/>
              <a:t>12.11. klo 19 syyskokouksen yhteydessä</a:t>
            </a:r>
            <a:endParaRPr/>
          </a:p>
        </p:txBody>
      </p:sp>
      <p:sp>
        <p:nvSpPr>
          <p:cNvPr id="90" name="Google Shape;90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