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7e5fb62419197947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7e5fb62419197947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632137a831159277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632137a831159277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632137a831159277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632137a831159277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632137a831159277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632137a831159277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632137a831159277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632137a831159277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632137a831159277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632137a831159277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632137a831159277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632137a831159277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632137a831159277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632137a831159277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7e5fb62419197947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7e5fb62419197947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Johtis 10.1.2019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Seuraavaan johtikseen</a:t>
            </a:r>
            <a:endParaRPr/>
          </a:p>
        </p:txBody>
      </p:sp>
      <p:sp>
        <p:nvSpPr>
          <p:cNvPr id="109" name="Google Shape;109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/>
              <a:t>Päätetään logo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/>
              <a:t>Mietitään pitkän tähtäimen suunnitelmaa lippukunnalle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Lomakkeet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/>
              <a:t>Täytetään yhdessä vuosiselosteen numerot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/>
              <a:t>Kunnan mittarilomake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Kevään letunpaistot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88265" y="10177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Tammikuu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fi"/>
              <a:t>Punaisen tuvan lastentapahtuma - Pesukarhut ja Ukkosmurmelit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fi"/>
              <a:t>26.1.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i"/>
              <a:t>Helmikuu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fi"/>
              <a:t>Koti- ja kouluyhdistyksen laskiaistapahtuma - Igorit ja Käpytikka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fi"/>
              <a:t>5.3.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/>
              <a:t>Lions Clubin lastenpäivä - Ilvekset ja Jänikset (Voi kysyä) huhtikuun alku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i"/>
              <a:t>Toukokuu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fi"/>
              <a:t>Kirjaston ystävien kevättapahtuma - Sudet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Lisää lettuja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/>
              <a:t>Päreet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/>
              <a:t>Oma muki - kahvi puoleen hintaan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Uusi teltta</a:t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/>
              <a:t>Säästöpankkisäätiöltä 3000€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/>
              <a:t>Jukka ja Ossa miettivät, mikä ostetaan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/>
              <a:t>Päätetään kevätkokouksessa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Uusi logo</a:t>
            </a:r>
            <a:endParaRPr/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/>
              <a:t>Pupelta tulee ehdotuksia - muutkin voi, jos inspiraatiota löytyy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/>
              <a:t>Laitetaan facebookiin (ja instagramiin) esille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/>
              <a:t>Päätetään seuraavassa johtajaneuvostossa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Muuta asiaa???</a:t>
            </a:r>
            <a:endParaRPr/>
          </a:p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/>
              <a:t>TURVALLISESTI YHDESSÄ -KOULUTUS PITÄÄ SUORITTAA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/>
              <a:t>Kaisa kysyy, jos lippukunnalle järjestettäisiin hätäensiapukurssi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Seuraavat kokoukset</a:t>
            </a:r>
            <a:endParaRPr/>
          </a:p>
        </p:txBody>
      </p:sp>
      <p:sp>
        <p:nvSpPr>
          <p:cNvPr id="97" name="Google Shape;97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/>
              <a:t>Johtikset 7.3. ja 9.5.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/>
              <a:t>Kevätkokous 14.2.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fi"/>
              <a:t>Tästä tulee vielä kutsu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2019 kämppäviikonloput</a:t>
            </a:r>
            <a:endParaRPr/>
          </a:p>
        </p:txBody>
      </p:sp>
      <p:sp>
        <p:nvSpPr>
          <p:cNvPr id="103" name="Google Shape;103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i"/>
              <a:t>Kevät 2019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fi"/>
              <a:t>DaddyScout+Sudet ja Jänikset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i"/>
              <a:t>Syksy 2019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fi"/>
              <a:t>Johtajahuolto ja Tryffelit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