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e5fb6241919794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e5fb6241919794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32137a83115927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32137a83115927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32137a83115927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32137a83115927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32137a831159277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32137a831159277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32137a831159277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32137a831159277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32137a831159277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32137a831159277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32137a831159277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32137a831159277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32137a831159277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32137a831159277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e5fb6241919794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e5fb6241919794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Johtis 10.1.2019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Seuraavaan johtikseen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Päätetään logo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Mietitään pitkän tähtäimen suunnitelmaa lippukunnalle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Lomakkeet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Täytetään yhdessä vuosiselosteen numerot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Kunnan mittarilomake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Kevään letunpaistot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88265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Tammikuu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Punaisen tuvan lastentapahtuma - Pesukarhut ja Ukkosmurmelit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26.1.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Helmikuu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Koti- ja kouluyhdistyksen laskiaistapahtuma - Igorit ja Käpytikka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5.3.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Lions Clubin lastenpäivä - Ilvekset ja Jänikset (Voi kysyä) huhtikuun alku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Toukokuu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Kirjaston ystävien kevättapahtuma - Sudet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Lisää lettuja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Päreet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Oma muki - kahvi puoleen hintaan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Uusi teltta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Säästöpankkisäätiöltä 3000€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Jukka ja Ossa miettivät, mikä ostetaan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Päätetään kevätkokouksessa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Uusi logo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Pupelta tulee ehdotuksia - muutkin voi, jos inspiraatiota löytyy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Laitetaan facebookiin (ja instagramiin) esille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Päätetään seuraavassa johtajaneuvostossa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Muuta asiaa???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TURVALLISESTI YHDESSÄ -KOULUTUS PITÄÄ SUORITTAA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Kaisa kysyy, jos lippukunnalle järjestettäisiin hätäensiapukurssi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Seuraavat kokoukset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Johtikset 7.3. ja 9.5.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Kevätkokous 14.2.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Tästä tulee vielä kutsu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2019 kämppäviikonloput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/>
              <a:t>Kevät 2019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DaddyScout+Sudet ja Jänikset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Syksy 2019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Johtajahuolto ja Tryffelit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